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86" r:id="rId3"/>
    <p:sldId id="291" r:id="rId4"/>
    <p:sldId id="293" r:id="rId5"/>
    <p:sldId id="290" r:id="rId6"/>
    <p:sldId id="294" r:id="rId7"/>
    <p:sldId id="301" r:id="rId8"/>
    <p:sldId id="295" r:id="rId9"/>
    <p:sldId id="296" r:id="rId10"/>
    <p:sldId id="302" r:id="rId11"/>
    <p:sldId id="298" r:id="rId12"/>
    <p:sldId id="297" r:id="rId13"/>
    <p:sldId id="299" r:id="rId14"/>
    <p:sldId id="300" r:id="rId15"/>
    <p:sldId id="289" r:id="rId16"/>
  </p:sldIdLst>
  <p:sldSz cx="9144000" cy="6858000" type="screen4x3"/>
  <p:notesSz cx="6858000" cy="9945688"/>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548" autoAdjust="0"/>
  </p:normalViewPr>
  <p:slideViewPr>
    <p:cSldViewPr>
      <p:cViewPr varScale="1">
        <p:scale>
          <a:sx n="50" d="100"/>
          <a:sy n="50" d="100"/>
        </p:scale>
        <p:origin x="1956"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23C092FE-B26E-4933-89FB-D19922B8EE39}" type="datetimeFigureOut">
              <a:rPr lang="en-AU" smtClean="0"/>
              <a:t>19/03/2017</a:t>
            </a:fld>
            <a:endParaRPr lang="en-AU"/>
          </a:p>
        </p:txBody>
      </p:sp>
      <p:sp>
        <p:nvSpPr>
          <p:cNvPr id="4" name="Slide Image Placeholder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4C84625A-644C-435C-89AD-6010A46AF4B6}" type="slidenum">
              <a:rPr lang="en-AU" smtClean="0"/>
              <a:t>‹#›</a:t>
            </a:fld>
            <a:endParaRPr lang="en-AU"/>
          </a:p>
        </p:txBody>
      </p:sp>
    </p:spTree>
    <p:extLst>
      <p:ext uri="{BB962C8B-B14F-4D97-AF65-F5344CB8AC3E}">
        <p14:creationId xmlns:p14="http://schemas.microsoft.com/office/powerpoint/2010/main" val="1150035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sz="1600" dirty="0"/>
          </a:p>
        </p:txBody>
      </p:sp>
      <p:sp>
        <p:nvSpPr>
          <p:cNvPr id="4" name="Slide Number Placeholder 3"/>
          <p:cNvSpPr>
            <a:spLocks noGrp="1"/>
          </p:cNvSpPr>
          <p:nvPr>
            <p:ph type="sldNum" sz="quarter" idx="10"/>
          </p:nvPr>
        </p:nvSpPr>
        <p:spPr/>
        <p:txBody>
          <a:bodyPr/>
          <a:lstStyle/>
          <a:p>
            <a:fld id="{4C84625A-644C-435C-89AD-6010A46AF4B6}" type="slidenum">
              <a:rPr lang="en-AU" smtClean="0"/>
              <a:t>1</a:t>
            </a:fld>
            <a:endParaRPr lang="en-AU"/>
          </a:p>
        </p:txBody>
      </p:sp>
    </p:spTree>
    <p:extLst>
      <p:ext uri="{BB962C8B-B14F-4D97-AF65-F5344CB8AC3E}">
        <p14:creationId xmlns:p14="http://schemas.microsoft.com/office/powerpoint/2010/main" val="1530243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4C84625A-644C-435C-89AD-6010A46AF4B6}" type="slidenum">
              <a:rPr lang="en-AU" smtClean="0"/>
              <a:t>2</a:t>
            </a:fld>
            <a:endParaRPr lang="en-AU"/>
          </a:p>
        </p:txBody>
      </p:sp>
    </p:spTree>
    <p:extLst>
      <p:ext uri="{BB962C8B-B14F-4D97-AF65-F5344CB8AC3E}">
        <p14:creationId xmlns:p14="http://schemas.microsoft.com/office/powerpoint/2010/main" val="2920102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4C84625A-644C-435C-89AD-6010A46AF4B6}" type="slidenum">
              <a:rPr lang="en-AU" smtClean="0"/>
              <a:t>3</a:t>
            </a:fld>
            <a:endParaRPr lang="en-AU"/>
          </a:p>
        </p:txBody>
      </p:sp>
    </p:spTree>
    <p:extLst>
      <p:ext uri="{BB962C8B-B14F-4D97-AF65-F5344CB8AC3E}">
        <p14:creationId xmlns:p14="http://schemas.microsoft.com/office/powerpoint/2010/main" val="3911038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4</a:t>
            </a:fld>
            <a:endParaRPr lang="en-AU"/>
          </a:p>
        </p:txBody>
      </p:sp>
    </p:spTree>
    <p:extLst>
      <p:ext uri="{BB962C8B-B14F-4D97-AF65-F5344CB8AC3E}">
        <p14:creationId xmlns:p14="http://schemas.microsoft.com/office/powerpoint/2010/main" val="3913608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5</a:t>
            </a:fld>
            <a:endParaRPr lang="en-AU"/>
          </a:p>
        </p:txBody>
      </p:sp>
    </p:spTree>
    <p:extLst>
      <p:ext uri="{BB962C8B-B14F-4D97-AF65-F5344CB8AC3E}">
        <p14:creationId xmlns:p14="http://schemas.microsoft.com/office/powerpoint/2010/main" val="28891406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6</a:t>
            </a:fld>
            <a:endParaRPr lang="en-AU"/>
          </a:p>
        </p:txBody>
      </p:sp>
    </p:spTree>
    <p:extLst>
      <p:ext uri="{BB962C8B-B14F-4D97-AF65-F5344CB8AC3E}">
        <p14:creationId xmlns:p14="http://schemas.microsoft.com/office/powerpoint/2010/main" val="37032497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4C84625A-644C-435C-89AD-6010A46AF4B6}" type="slidenum">
              <a:rPr lang="en-AU" smtClean="0"/>
              <a:t>7</a:t>
            </a:fld>
            <a:endParaRPr lang="en-AU"/>
          </a:p>
        </p:txBody>
      </p:sp>
    </p:spTree>
    <p:extLst>
      <p:ext uri="{BB962C8B-B14F-4D97-AF65-F5344CB8AC3E}">
        <p14:creationId xmlns:p14="http://schemas.microsoft.com/office/powerpoint/2010/main" val="37380952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8</a:t>
            </a:fld>
            <a:endParaRPr lang="en-AU"/>
          </a:p>
        </p:txBody>
      </p:sp>
    </p:spTree>
    <p:extLst>
      <p:ext uri="{BB962C8B-B14F-4D97-AF65-F5344CB8AC3E}">
        <p14:creationId xmlns:p14="http://schemas.microsoft.com/office/powerpoint/2010/main" val="28527113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9</a:t>
            </a:fld>
            <a:endParaRPr lang="en-AU"/>
          </a:p>
        </p:txBody>
      </p:sp>
    </p:spTree>
    <p:extLst>
      <p:ext uri="{BB962C8B-B14F-4D97-AF65-F5344CB8AC3E}">
        <p14:creationId xmlns:p14="http://schemas.microsoft.com/office/powerpoint/2010/main" val="2025432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10</a:t>
            </a:fld>
            <a:endParaRPr lang="en-AU"/>
          </a:p>
        </p:txBody>
      </p:sp>
    </p:spTree>
    <p:extLst>
      <p:ext uri="{BB962C8B-B14F-4D97-AF65-F5344CB8AC3E}">
        <p14:creationId xmlns:p14="http://schemas.microsoft.com/office/powerpoint/2010/main" val="34004649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11</a:t>
            </a:fld>
            <a:endParaRPr lang="en-AU"/>
          </a:p>
        </p:txBody>
      </p:sp>
    </p:spTree>
    <p:extLst>
      <p:ext uri="{BB962C8B-B14F-4D97-AF65-F5344CB8AC3E}">
        <p14:creationId xmlns:p14="http://schemas.microsoft.com/office/powerpoint/2010/main" val="38440586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12</a:t>
            </a:fld>
            <a:endParaRPr lang="en-AU"/>
          </a:p>
        </p:txBody>
      </p:sp>
    </p:spTree>
    <p:extLst>
      <p:ext uri="{BB962C8B-B14F-4D97-AF65-F5344CB8AC3E}">
        <p14:creationId xmlns:p14="http://schemas.microsoft.com/office/powerpoint/2010/main" val="14428164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Extraordinary Protection, Provision, Progress!</a:t>
            </a:r>
          </a:p>
          <a:p>
            <a:r>
              <a:rPr lang="en-AU" dirty="0"/>
              <a:t>Character</a:t>
            </a:r>
            <a:r>
              <a:rPr lang="en-AU" baseline="0" dirty="0"/>
              <a:t> building, we have great potential but its our responsibility to go into it. </a:t>
            </a:r>
          </a:p>
          <a:p>
            <a:r>
              <a:rPr lang="en-AU" baseline="0" dirty="0"/>
              <a:t>Discipline comes from leaders… Authorities… </a:t>
            </a:r>
            <a:endParaRPr lang="en-AU" dirty="0"/>
          </a:p>
          <a:p>
            <a:endParaRPr lang="en-AU" dirty="0"/>
          </a:p>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13</a:t>
            </a:fld>
            <a:endParaRPr lang="en-AU"/>
          </a:p>
        </p:txBody>
      </p:sp>
    </p:spTree>
    <p:extLst>
      <p:ext uri="{BB962C8B-B14F-4D97-AF65-F5344CB8AC3E}">
        <p14:creationId xmlns:p14="http://schemas.microsoft.com/office/powerpoint/2010/main" val="25339969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We are groomed to be kings on earth</a:t>
            </a:r>
          </a:p>
        </p:txBody>
      </p:sp>
      <p:sp>
        <p:nvSpPr>
          <p:cNvPr id="4" name="Slide Number Placeholder 3"/>
          <p:cNvSpPr>
            <a:spLocks noGrp="1"/>
          </p:cNvSpPr>
          <p:nvPr>
            <p:ph type="sldNum" sz="quarter" idx="10"/>
          </p:nvPr>
        </p:nvSpPr>
        <p:spPr/>
        <p:txBody>
          <a:bodyPr/>
          <a:lstStyle/>
          <a:p>
            <a:fld id="{4C84625A-644C-435C-89AD-6010A46AF4B6}" type="slidenum">
              <a:rPr lang="en-AU" smtClean="0"/>
              <a:t>14</a:t>
            </a:fld>
            <a:endParaRPr lang="en-AU"/>
          </a:p>
        </p:txBody>
      </p:sp>
    </p:spTree>
    <p:extLst>
      <p:ext uri="{BB962C8B-B14F-4D97-AF65-F5344CB8AC3E}">
        <p14:creationId xmlns:p14="http://schemas.microsoft.com/office/powerpoint/2010/main" val="28959127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Prayer for all of us</a:t>
            </a:r>
          </a:p>
          <a:p>
            <a:r>
              <a:rPr lang="en-AU" dirty="0"/>
              <a:t>Revelation of the Father</a:t>
            </a:r>
          </a:p>
          <a:p>
            <a:endParaRPr lang="en-AU" dirty="0"/>
          </a:p>
          <a:p>
            <a:r>
              <a:rPr lang="en-AU" dirty="0"/>
              <a:t>To be like Jesus</a:t>
            </a:r>
          </a:p>
        </p:txBody>
      </p:sp>
      <p:sp>
        <p:nvSpPr>
          <p:cNvPr id="4" name="Slide Number Placeholder 3"/>
          <p:cNvSpPr>
            <a:spLocks noGrp="1"/>
          </p:cNvSpPr>
          <p:nvPr>
            <p:ph type="sldNum" sz="quarter" idx="10"/>
          </p:nvPr>
        </p:nvSpPr>
        <p:spPr/>
        <p:txBody>
          <a:bodyPr/>
          <a:lstStyle/>
          <a:p>
            <a:fld id="{4C84625A-644C-435C-89AD-6010A46AF4B6}" type="slidenum">
              <a:rPr lang="en-AU" smtClean="0"/>
              <a:t>15</a:t>
            </a:fld>
            <a:endParaRPr lang="en-AU"/>
          </a:p>
        </p:txBody>
      </p:sp>
    </p:spTree>
    <p:extLst>
      <p:ext uri="{BB962C8B-B14F-4D97-AF65-F5344CB8AC3E}">
        <p14:creationId xmlns:p14="http://schemas.microsoft.com/office/powerpoint/2010/main" val="10550826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7504" y="0"/>
            <a:ext cx="8856984"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107504" y="1124744"/>
            <a:ext cx="8856984" cy="5112568"/>
          </a:xfrm>
        </p:spPr>
        <p:txBody>
          <a:bodyPr/>
          <a:lstStyle>
            <a:lvl1pPr>
              <a:defRPr>
                <a:latin typeface="Arial Rounded MT Bold" panose="020F0704030504030204" pitchFamily="34" charset="0"/>
              </a:defRPr>
            </a:lvl1pPr>
            <a:lvl2pPr>
              <a:defRPr>
                <a:latin typeface="Arial Rounded MT Bold" panose="020F0704030504030204" pitchFamily="34" charset="0"/>
              </a:defRPr>
            </a:lvl2pPr>
            <a:lvl3pPr>
              <a:defRPr>
                <a:latin typeface="Arial Rounded MT Bold" panose="020F0704030504030204" pitchFamily="34" charset="0"/>
              </a:defRPr>
            </a:lvl3pPr>
            <a:lvl4pPr>
              <a:defRPr>
                <a:latin typeface="Arial Rounded MT Bold" panose="020F0704030504030204" pitchFamily="34" charset="0"/>
              </a:defRPr>
            </a:lvl4pPr>
            <a:lvl5pPr>
              <a:defRPr>
                <a:latin typeface="Arial Rounded MT Bold" panose="020F070403050403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214863"/>
            <a:ext cx="9144000" cy="1052736"/>
          </a:xfrm>
        </p:spPr>
        <p:txBody>
          <a:bodyPr/>
          <a:lstStyle/>
          <a:p>
            <a:r>
              <a:rPr lang="en-AU" sz="3600" dirty="0"/>
              <a:t>Sons of God:</a:t>
            </a:r>
            <a:br>
              <a:rPr lang="en-AU" sz="3600" dirty="0"/>
            </a:br>
            <a:r>
              <a:rPr lang="en-AU" sz="3600" dirty="0"/>
              <a:t>Knowing Him as our Father</a:t>
            </a:r>
            <a:endParaRPr lang="en-US" sz="3600" dirty="0"/>
          </a:p>
        </p:txBody>
      </p:sp>
      <p:sp>
        <p:nvSpPr>
          <p:cNvPr id="3" name="Text Placeholder 2"/>
          <p:cNvSpPr>
            <a:spLocks noGrp="1"/>
          </p:cNvSpPr>
          <p:nvPr>
            <p:ph type="body" sz="quarter" idx="10"/>
          </p:nvPr>
        </p:nvSpPr>
        <p:spPr/>
        <p:txBody>
          <a:bodyPr/>
          <a:lstStyle/>
          <a:p>
            <a:r>
              <a:rPr lang="en-US" dirty="0"/>
              <a:t>Acts 13:22, Ps 103</a:t>
            </a:r>
          </a:p>
        </p:txBody>
      </p:sp>
      <p:sp>
        <p:nvSpPr>
          <p:cNvPr id="4" name="Text Placeholder 3"/>
          <p:cNvSpPr>
            <a:spLocks noGrp="1"/>
          </p:cNvSpPr>
          <p:nvPr>
            <p:ph type="body" sz="quarter" idx="12"/>
          </p:nvPr>
        </p:nvSpPr>
        <p:spPr/>
        <p:txBody>
          <a:bodyPr/>
          <a:lstStyle/>
          <a:p>
            <a:r>
              <a:rPr lang="en-US" dirty="0"/>
              <a:t>18/03/17</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Gal 4:1-9</a:t>
            </a:r>
          </a:p>
        </p:txBody>
      </p:sp>
      <p:sp>
        <p:nvSpPr>
          <p:cNvPr id="3" name="Content Placeholder 2"/>
          <p:cNvSpPr>
            <a:spLocks noGrp="1"/>
          </p:cNvSpPr>
          <p:nvPr>
            <p:ph idx="1"/>
          </p:nvPr>
        </p:nvSpPr>
        <p:spPr>
          <a:xfrm>
            <a:off x="35496" y="1124744"/>
            <a:ext cx="9073008" cy="5184576"/>
          </a:xfrm>
        </p:spPr>
        <p:txBody>
          <a:bodyPr>
            <a:noAutofit/>
          </a:bodyPr>
          <a:lstStyle/>
          <a:p>
            <a:pPr marL="0" indent="0">
              <a:buNone/>
            </a:pPr>
            <a:r>
              <a:rPr lang="en-AU" sz="3000" i="1" baseline="30000" dirty="0"/>
              <a:t>7</a:t>
            </a:r>
            <a:r>
              <a:rPr lang="en-AU" sz="3000" i="1" dirty="0"/>
              <a:t> Therefore you are no longer a slave but a son, and if a son, then an heir of God through Christ. </a:t>
            </a:r>
            <a:br>
              <a:rPr lang="en-AU" sz="3000" i="1" dirty="0"/>
            </a:br>
            <a:br>
              <a:rPr lang="en-AU" sz="1000" i="1" dirty="0"/>
            </a:br>
            <a:r>
              <a:rPr lang="en-AU" sz="3000" i="1" baseline="30000" dirty="0"/>
              <a:t>8</a:t>
            </a:r>
            <a:r>
              <a:rPr lang="en-AU" sz="3000" i="1" dirty="0"/>
              <a:t> But then, indeed, when you did not know God, you served those which by nature are not gods. </a:t>
            </a:r>
            <a:br>
              <a:rPr lang="en-AU" sz="3000" i="1" dirty="0"/>
            </a:br>
            <a:endParaRPr lang="en-AU" sz="1000" i="1" dirty="0"/>
          </a:p>
          <a:p>
            <a:pPr marL="0" indent="0">
              <a:buNone/>
            </a:pPr>
            <a:r>
              <a:rPr lang="en-AU" sz="3000" i="1" baseline="30000" dirty="0"/>
              <a:t>9</a:t>
            </a:r>
            <a:r>
              <a:rPr lang="en-AU" sz="3000" i="1" dirty="0"/>
              <a:t> But now after you have </a:t>
            </a:r>
            <a:r>
              <a:rPr lang="en-AU" sz="3000" b="1" i="1" u="sng" dirty="0"/>
              <a:t>known God</a:t>
            </a:r>
            <a:r>
              <a:rPr lang="en-AU" sz="3000" i="1" dirty="0"/>
              <a:t>, or rather </a:t>
            </a:r>
            <a:r>
              <a:rPr lang="en-AU" sz="3000" b="1" i="1" u="sng" dirty="0"/>
              <a:t>are known by God</a:t>
            </a:r>
            <a:r>
              <a:rPr lang="en-AU" sz="3000" i="1" dirty="0"/>
              <a:t>, how is it that you </a:t>
            </a:r>
            <a:r>
              <a:rPr lang="en-AU" sz="3000" b="1" i="1" u="sng" dirty="0"/>
              <a:t>turn again </a:t>
            </a:r>
            <a:r>
              <a:rPr lang="en-AU" sz="3000" i="1" dirty="0"/>
              <a:t>to the weak and beggarly elements, to which you </a:t>
            </a:r>
            <a:r>
              <a:rPr lang="en-AU" sz="3000" b="1" i="1" u="sng" dirty="0"/>
              <a:t>desire again </a:t>
            </a:r>
            <a:r>
              <a:rPr lang="en-AU" sz="3000" i="1" dirty="0"/>
              <a:t>to be in bondage?</a:t>
            </a:r>
          </a:p>
        </p:txBody>
      </p:sp>
    </p:spTree>
    <p:extLst>
      <p:ext uri="{BB962C8B-B14F-4D97-AF65-F5344CB8AC3E}">
        <p14:creationId xmlns:p14="http://schemas.microsoft.com/office/powerpoint/2010/main" val="159329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dirty="0"/>
          </a:p>
        </p:txBody>
      </p:sp>
      <p:pic>
        <p:nvPicPr>
          <p:cNvPr id="6" name="Content Placeholder 5"/>
          <p:cNvPicPr>
            <a:picLocks noGrp="1" noChangeAspect="1"/>
          </p:cNvPicPr>
          <p:nvPr>
            <p:ph idx="1"/>
          </p:nvPr>
        </p:nvPicPr>
        <p:blipFill>
          <a:blip r:embed="rId3"/>
          <a:stretch>
            <a:fillRect/>
          </a:stretch>
        </p:blipFill>
        <p:spPr>
          <a:xfrm>
            <a:off x="107504" y="11687"/>
            <a:ext cx="8972540" cy="2913257"/>
          </a:xfrm>
          <a:prstGeom prst="rect">
            <a:avLst/>
          </a:prstGeom>
        </p:spPr>
      </p:pic>
      <p:sp>
        <p:nvSpPr>
          <p:cNvPr id="7" name="Rectangle 6"/>
          <p:cNvSpPr/>
          <p:nvPr/>
        </p:nvSpPr>
        <p:spPr>
          <a:xfrm>
            <a:off x="251520" y="2967335"/>
            <a:ext cx="8712968" cy="2307042"/>
          </a:xfrm>
          <a:prstGeom prst="rect">
            <a:avLst/>
          </a:prstGeom>
        </p:spPr>
        <p:txBody>
          <a:bodyPr wrap="square">
            <a:spAutoFit/>
          </a:bodyPr>
          <a:lstStyle/>
          <a:p>
            <a:pPr algn="ctr"/>
            <a:r>
              <a:rPr lang="en-AU" sz="3598" b="1" i="1" dirty="0"/>
              <a:t>And this is eternal life, that they may </a:t>
            </a:r>
          </a:p>
          <a:p>
            <a:pPr algn="ctr"/>
            <a:r>
              <a:rPr lang="en-AU" sz="3598" b="1" i="1" dirty="0"/>
              <a:t>know You, the only true God, and </a:t>
            </a:r>
          </a:p>
          <a:p>
            <a:pPr algn="ctr"/>
            <a:r>
              <a:rPr lang="en-AU" sz="3598" b="1" i="1" dirty="0"/>
              <a:t>Jesus Christ whom You have sent.</a:t>
            </a:r>
          </a:p>
          <a:p>
            <a:pPr algn="r"/>
            <a:r>
              <a:rPr lang="en-AU" sz="3598" b="1" i="1" dirty="0"/>
              <a:t>John 17:3</a:t>
            </a:r>
          </a:p>
        </p:txBody>
      </p:sp>
    </p:spTree>
    <p:extLst>
      <p:ext uri="{BB962C8B-B14F-4D97-AF65-F5344CB8AC3E}">
        <p14:creationId xmlns:p14="http://schemas.microsoft.com/office/powerpoint/2010/main" val="611346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44016"/>
            <a:ext cx="8856984" cy="1052736"/>
          </a:xfrm>
        </p:spPr>
        <p:txBody>
          <a:bodyPr/>
          <a:lstStyle/>
          <a:p>
            <a:r>
              <a:rPr lang="en-AU" dirty="0"/>
              <a:t>Do we know Him outwardly (flesh)</a:t>
            </a:r>
            <a:br>
              <a:rPr lang="en-AU" dirty="0"/>
            </a:br>
            <a:r>
              <a:rPr lang="en-AU" dirty="0"/>
              <a:t>or know Him inwardly (Spirit)?</a:t>
            </a:r>
          </a:p>
        </p:txBody>
      </p:sp>
      <p:sp>
        <p:nvSpPr>
          <p:cNvPr id="3" name="Content Placeholder 2"/>
          <p:cNvSpPr>
            <a:spLocks noGrp="1"/>
          </p:cNvSpPr>
          <p:nvPr>
            <p:ph idx="1"/>
          </p:nvPr>
        </p:nvSpPr>
        <p:spPr>
          <a:xfrm>
            <a:off x="107504" y="1340768"/>
            <a:ext cx="8856984" cy="5112568"/>
          </a:xfrm>
        </p:spPr>
        <p:txBody>
          <a:bodyPr/>
          <a:lstStyle/>
          <a:p>
            <a:pPr marL="0" indent="0">
              <a:buNone/>
            </a:pPr>
            <a:r>
              <a:rPr lang="en-AU" dirty="0"/>
              <a:t>Psalm 103:7</a:t>
            </a:r>
          </a:p>
          <a:p>
            <a:pPr marL="0" indent="0">
              <a:buNone/>
            </a:pPr>
            <a:r>
              <a:rPr lang="en-AU" dirty="0"/>
              <a:t>He made known His ways to Moses,</a:t>
            </a:r>
            <a:br>
              <a:rPr lang="en-AU" dirty="0"/>
            </a:br>
            <a:r>
              <a:rPr lang="en-AU" dirty="0"/>
              <a:t>His acts to the children of Israel.</a:t>
            </a:r>
          </a:p>
          <a:p>
            <a:pPr marL="0" indent="0">
              <a:buNone/>
            </a:pPr>
            <a:endParaRPr lang="en-AU" sz="1200" dirty="0"/>
          </a:p>
          <a:p>
            <a:pPr marL="0" indent="0">
              <a:buNone/>
            </a:pPr>
            <a:r>
              <a:rPr lang="en-AU" dirty="0"/>
              <a:t>2 Cor. 5:16</a:t>
            </a:r>
          </a:p>
          <a:p>
            <a:pPr marL="0" indent="0">
              <a:buNone/>
            </a:pPr>
            <a:r>
              <a:rPr lang="en-AU" dirty="0"/>
              <a:t>Therefore, from now on, we regard no one according to the flesh. Even though we have known Christ according to the flesh, yet now we know Him thus no longer.”</a:t>
            </a:r>
          </a:p>
          <a:p>
            <a:endParaRPr lang="en-AU" dirty="0"/>
          </a:p>
        </p:txBody>
      </p:sp>
    </p:spTree>
    <p:extLst>
      <p:ext uri="{BB962C8B-B14F-4D97-AF65-F5344CB8AC3E}">
        <p14:creationId xmlns:p14="http://schemas.microsoft.com/office/powerpoint/2010/main" val="22917794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Acts 13:22</a:t>
            </a:r>
          </a:p>
        </p:txBody>
      </p:sp>
      <p:sp>
        <p:nvSpPr>
          <p:cNvPr id="3" name="Content Placeholder 2"/>
          <p:cNvSpPr>
            <a:spLocks noGrp="1"/>
          </p:cNvSpPr>
          <p:nvPr>
            <p:ph idx="1"/>
          </p:nvPr>
        </p:nvSpPr>
        <p:spPr/>
        <p:txBody>
          <a:bodyPr>
            <a:normAutofit/>
          </a:bodyPr>
          <a:lstStyle/>
          <a:p>
            <a:pPr marL="0" indent="0">
              <a:buNone/>
            </a:pPr>
            <a:r>
              <a:rPr lang="en-AU" dirty="0"/>
              <a:t>And when He had removed him, </a:t>
            </a:r>
          </a:p>
          <a:p>
            <a:pPr marL="0" indent="0">
              <a:buNone/>
            </a:pPr>
            <a:r>
              <a:rPr lang="en-AU" dirty="0"/>
              <a:t>He raised up for them David as king, </a:t>
            </a:r>
          </a:p>
          <a:p>
            <a:pPr marL="0" indent="0">
              <a:buNone/>
            </a:pPr>
            <a:r>
              <a:rPr lang="en-AU" dirty="0"/>
              <a:t>to whom also He gave testimony and said, </a:t>
            </a:r>
          </a:p>
          <a:p>
            <a:pPr marL="0" indent="0">
              <a:buNone/>
            </a:pPr>
            <a:r>
              <a:rPr lang="en-AU" dirty="0"/>
              <a:t>‘I have found David the son of Jesse, </a:t>
            </a:r>
          </a:p>
          <a:p>
            <a:pPr marL="0" indent="0">
              <a:buNone/>
            </a:pPr>
            <a:r>
              <a:rPr lang="en-AU" dirty="0"/>
              <a:t>a man after </a:t>
            </a:r>
            <a:r>
              <a:rPr lang="en-AU" u="sng" dirty="0"/>
              <a:t>My own heart</a:t>
            </a:r>
            <a:r>
              <a:rPr lang="en-AU" dirty="0"/>
              <a:t>, </a:t>
            </a:r>
          </a:p>
          <a:p>
            <a:pPr marL="0" indent="0">
              <a:buNone/>
            </a:pPr>
            <a:r>
              <a:rPr lang="en-AU" dirty="0"/>
              <a:t>who will do all My will.</a:t>
            </a:r>
          </a:p>
        </p:txBody>
      </p:sp>
      <p:pic>
        <p:nvPicPr>
          <p:cNvPr id="4" name="Picture 3"/>
          <p:cNvPicPr>
            <a:picLocks noChangeAspect="1"/>
          </p:cNvPicPr>
          <p:nvPr/>
        </p:nvPicPr>
        <p:blipFill>
          <a:blip r:embed="rId3"/>
          <a:stretch>
            <a:fillRect/>
          </a:stretch>
        </p:blipFill>
        <p:spPr>
          <a:xfrm>
            <a:off x="5868145" y="3582145"/>
            <a:ext cx="3275856" cy="3275856"/>
          </a:xfrm>
          <a:prstGeom prst="rect">
            <a:avLst/>
          </a:prstGeom>
        </p:spPr>
      </p:pic>
    </p:spTree>
    <p:extLst>
      <p:ext uri="{BB962C8B-B14F-4D97-AF65-F5344CB8AC3E}">
        <p14:creationId xmlns:p14="http://schemas.microsoft.com/office/powerpoint/2010/main" val="403238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Know God as our:</a:t>
            </a:r>
          </a:p>
        </p:txBody>
      </p:sp>
      <p:sp>
        <p:nvSpPr>
          <p:cNvPr id="3" name="Content Placeholder 2"/>
          <p:cNvSpPr>
            <a:spLocks noGrp="1"/>
          </p:cNvSpPr>
          <p:nvPr>
            <p:ph idx="1"/>
          </p:nvPr>
        </p:nvSpPr>
        <p:spPr/>
        <p:txBody>
          <a:bodyPr>
            <a:normAutofit/>
          </a:bodyPr>
          <a:lstStyle/>
          <a:p>
            <a:pPr marL="514350" indent="-514350">
              <a:buAutoNum type="arabicParenR"/>
            </a:pPr>
            <a:r>
              <a:rPr lang="en-AU" dirty="0"/>
              <a:t>Saviour</a:t>
            </a:r>
          </a:p>
          <a:p>
            <a:pPr marL="0" indent="0">
              <a:buNone/>
            </a:pPr>
            <a:endParaRPr lang="en-AU" dirty="0"/>
          </a:p>
          <a:p>
            <a:pPr marL="0" indent="0">
              <a:buNone/>
            </a:pPr>
            <a:r>
              <a:rPr lang="en-AU" dirty="0"/>
              <a:t>2) Father</a:t>
            </a:r>
          </a:p>
          <a:p>
            <a:pPr marL="0" indent="0">
              <a:buNone/>
            </a:pPr>
            <a:endParaRPr lang="en-AU" dirty="0"/>
          </a:p>
          <a:p>
            <a:pPr marL="0" indent="0">
              <a:buNone/>
            </a:pPr>
            <a:r>
              <a:rPr lang="en-AU" dirty="0"/>
              <a:t>3) King</a:t>
            </a:r>
          </a:p>
        </p:txBody>
      </p:sp>
      <p:pic>
        <p:nvPicPr>
          <p:cNvPr id="4" name="Picture 3"/>
          <p:cNvPicPr>
            <a:picLocks noChangeAspect="1"/>
          </p:cNvPicPr>
          <p:nvPr/>
        </p:nvPicPr>
        <p:blipFill rotWithShape="1">
          <a:blip r:embed="rId3"/>
          <a:srcRect t="22493" b="29145"/>
          <a:stretch/>
        </p:blipFill>
        <p:spPr>
          <a:xfrm>
            <a:off x="3779912" y="1124744"/>
            <a:ext cx="5337212" cy="2581232"/>
          </a:xfrm>
          <a:prstGeom prst="rect">
            <a:avLst/>
          </a:prstGeom>
        </p:spPr>
      </p:pic>
      <p:pic>
        <p:nvPicPr>
          <p:cNvPr id="5" name="Picture 4"/>
          <p:cNvPicPr>
            <a:picLocks noChangeAspect="1"/>
          </p:cNvPicPr>
          <p:nvPr/>
        </p:nvPicPr>
        <p:blipFill rotWithShape="1">
          <a:blip r:embed="rId4"/>
          <a:srcRect r="48312"/>
          <a:stretch/>
        </p:blipFill>
        <p:spPr>
          <a:xfrm>
            <a:off x="6372200" y="3720729"/>
            <a:ext cx="2751766" cy="3137271"/>
          </a:xfrm>
          <a:prstGeom prst="rect">
            <a:avLst/>
          </a:prstGeom>
        </p:spPr>
      </p:pic>
    </p:spTree>
    <p:extLst>
      <p:ext uri="{BB962C8B-B14F-4D97-AF65-F5344CB8AC3E}">
        <p14:creationId xmlns:p14="http://schemas.microsoft.com/office/powerpoint/2010/main" val="2991944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srcRect l="29092" r="28238"/>
          <a:stretch/>
        </p:blipFill>
        <p:spPr>
          <a:xfrm>
            <a:off x="6444208" y="332656"/>
            <a:ext cx="2612782" cy="3429000"/>
          </a:xfrm>
          <a:prstGeom prst="rect">
            <a:avLst/>
          </a:prstGeom>
        </p:spPr>
      </p:pic>
      <p:sp>
        <p:nvSpPr>
          <p:cNvPr id="5" name="TextBox 4"/>
          <p:cNvSpPr txBox="1"/>
          <p:nvPr/>
        </p:nvSpPr>
        <p:spPr>
          <a:xfrm>
            <a:off x="179512" y="68426"/>
            <a:ext cx="6480720" cy="5016758"/>
          </a:xfrm>
          <a:prstGeom prst="rect">
            <a:avLst/>
          </a:prstGeom>
          <a:noFill/>
        </p:spPr>
        <p:txBody>
          <a:bodyPr wrap="square" rtlCol="0">
            <a:spAutoFit/>
          </a:bodyPr>
          <a:lstStyle/>
          <a:p>
            <a:r>
              <a:rPr lang="en-AU" sz="3200" b="1" i="1" dirty="0"/>
              <a:t>“The blood of Jesus was not </a:t>
            </a:r>
            <a:br>
              <a:rPr lang="en-AU" sz="3200" b="1" i="1" dirty="0"/>
            </a:br>
            <a:r>
              <a:rPr lang="en-AU" sz="3200" b="1" i="1" dirty="0"/>
              <a:t>shed merely to </a:t>
            </a:r>
            <a:r>
              <a:rPr lang="en-AU" sz="3200" b="1" i="1" u="sng" dirty="0"/>
              <a:t>save</a:t>
            </a:r>
            <a:r>
              <a:rPr lang="en-AU" sz="3200" b="1" i="1" dirty="0"/>
              <a:t> us from </a:t>
            </a:r>
            <a:br>
              <a:rPr lang="en-AU" sz="3200" b="1" i="1" dirty="0"/>
            </a:br>
            <a:r>
              <a:rPr lang="en-AU" sz="3200" b="1" i="1" dirty="0"/>
              <a:t>our sins, but to restore us to a </a:t>
            </a:r>
            <a:br>
              <a:rPr lang="en-AU" sz="3200" b="1" i="1" dirty="0"/>
            </a:br>
            <a:r>
              <a:rPr lang="en-AU" sz="3200" b="1" i="1" u="sng" dirty="0"/>
              <a:t>relationship</a:t>
            </a:r>
            <a:r>
              <a:rPr lang="en-AU" sz="3200" b="1" i="1" dirty="0"/>
              <a:t> with God in which we partner with Him as </a:t>
            </a:r>
            <a:r>
              <a:rPr lang="en-AU" sz="3200" b="1" i="1" u="sng" dirty="0"/>
              <a:t>kings </a:t>
            </a:r>
            <a:br>
              <a:rPr lang="en-AU" sz="3200" b="1" i="1" u="sng" dirty="0"/>
            </a:br>
            <a:r>
              <a:rPr lang="en-AU" sz="3200" b="1" i="1" u="sng" dirty="0"/>
              <a:t>and priests</a:t>
            </a:r>
            <a:r>
              <a:rPr lang="en-AU" sz="3200" b="1" i="1" dirty="0"/>
              <a:t> to bring the planet under His rule and reign. We </a:t>
            </a:r>
            <a:br>
              <a:rPr lang="en-AU" sz="3200" b="1" i="1" dirty="0"/>
            </a:br>
            <a:r>
              <a:rPr lang="en-AU" sz="3200" b="1" i="1" dirty="0"/>
              <a:t>have delegated authority to </a:t>
            </a:r>
            <a:br>
              <a:rPr lang="en-AU" sz="3200" b="1" i="1" dirty="0"/>
            </a:br>
            <a:r>
              <a:rPr lang="en-AU" sz="3200" b="1" i="1" dirty="0"/>
              <a:t>establish His Kingdom wherever the sole of our foot treads.”</a:t>
            </a:r>
          </a:p>
        </p:txBody>
      </p:sp>
    </p:spTree>
    <p:extLst>
      <p:ext uri="{BB962C8B-B14F-4D97-AF65-F5344CB8AC3E}">
        <p14:creationId xmlns:p14="http://schemas.microsoft.com/office/powerpoint/2010/main" val="641867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1) Know God as our Saviour</a:t>
            </a:r>
          </a:p>
        </p:txBody>
      </p:sp>
      <p:sp>
        <p:nvSpPr>
          <p:cNvPr id="3" name="Content Placeholder 2"/>
          <p:cNvSpPr>
            <a:spLocks noGrp="1"/>
          </p:cNvSpPr>
          <p:nvPr>
            <p:ph idx="1"/>
          </p:nvPr>
        </p:nvSpPr>
        <p:spPr/>
        <p:txBody>
          <a:bodyPr>
            <a:normAutofit/>
          </a:bodyPr>
          <a:lstStyle/>
          <a:p>
            <a:r>
              <a:rPr lang="en-AU" dirty="0"/>
              <a:t>Not only from judgement (hell):</a:t>
            </a:r>
          </a:p>
          <a:p>
            <a:pPr marL="0" indent="0">
              <a:buNone/>
            </a:pPr>
            <a:r>
              <a:rPr lang="en-AU" sz="2800" i="1" dirty="0"/>
              <a:t>Ps 103:3-4 Also from diseases &amp; destruction.</a:t>
            </a:r>
          </a:p>
          <a:p>
            <a:pPr marL="0" indent="0">
              <a:buNone/>
            </a:pPr>
            <a:endParaRPr lang="en-AU" sz="1000" i="1" dirty="0"/>
          </a:p>
          <a:p>
            <a:pPr marL="0" indent="0">
              <a:buNone/>
            </a:pPr>
            <a:r>
              <a:rPr lang="en-AU" sz="2800" i="1" dirty="0"/>
              <a:t>Gal 5:1 - Stand fast therefore in the liberty by which Christ has made us </a:t>
            </a:r>
            <a:r>
              <a:rPr lang="en-AU" sz="2800" i="1" u="sng" dirty="0"/>
              <a:t>free</a:t>
            </a:r>
            <a:r>
              <a:rPr lang="en-AU" sz="2800" i="1" dirty="0"/>
              <a:t>,</a:t>
            </a:r>
            <a:r>
              <a:rPr lang="en-AU" sz="2800" i="1" baseline="30000" dirty="0"/>
              <a:t> </a:t>
            </a:r>
            <a:r>
              <a:rPr lang="en-AU" sz="2800" i="1" dirty="0"/>
              <a:t>and do not be entangled again with a yoke of bondage.</a:t>
            </a:r>
          </a:p>
          <a:p>
            <a:pPr marL="0" indent="0">
              <a:buNone/>
            </a:pPr>
            <a:endParaRPr lang="en-AU" sz="1000" i="1" dirty="0"/>
          </a:p>
          <a:p>
            <a:r>
              <a:rPr lang="en-AU" sz="2800" dirty="0"/>
              <a:t>Enables us to walk in righteousness</a:t>
            </a:r>
            <a:br>
              <a:rPr lang="en-AU" sz="2800" i="1" dirty="0"/>
            </a:br>
            <a:r>
              <a:rPr lang="en-AU" sz="2800" i="1" dirty="0"/>
              <a:t>Rom 6:18-19 And having been set free from sin, you became slaves of righteousness. … so now present your members as slaves of righteousness for holiness.</a:t>
            </a:r>
          </a:p>
        </p:txBody>
      </p:sp>
      <p:pic>
        <p:nvPicPr>
          <p:cNvPr id="4" name="Picture 3"/>
          <p:cNvPicPr>
            <a:picLocks noChangeAspect="1"/>
          </p:cNvPicPr>
          <p:nvPr/>
        </p:nvPicPr>
        <p:blipFill rotWithShape="1">
          <a:blip r:embed="rId3"/>
          <a:srcRect l="36005" t="10064"/>
          <a:stretch/>
        </p:blipFill>
        <p:spPr>
          <a:xfrm>
            <a:off x="7111758" y="-27384"/>
            <a:ext cx="2122786" cy="1800200"/>
          </a:xfrm>
          <a:prstGeom prst="rect">
            <a:avLst/>
          </a:prstGeom>
        </p:spPr>
      </p:pic>
    </p:spTree>
    <p:extLst>
      <p:ext uri="{BB962C8B-B14F-4D97-AF65-F5344CB8AC3E}">
        <p14:creationId xmlns:p14="http://schemas.microsoft.com/office/powerpoint/2010/main" val="11343483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0"/>
            <a:ext cx="8964488" cy="1052736"/>
          </a:xfrm>
        </p:spPr>
        <p:txBody>
          <a:bodyPr/>
          <a:lstStyle/>
          <a:p>
            <a:r>
              <a:rPr lang="en-AU" sz="3600" dirty="0"/>
              <a:t>We are saved into His Kingdom</a:t>
            </a:r>
          </a:p>
        </p:txBody>
      </p:sp>
      <p:sp>
        <p:nvSpPr>
          <p:cNvPr id="3" name="Content Placeholder 2"/>
          <p:cNvSpPr>
            <a:spLocks noGrp="1"/>
          </p:cNvSpPr>
          <p:nvPr>
            <p:ph idx="1"/>
          </p:nvPr>
        </p:nvSpPr>
        <p:spPr/>
        <p:txBody>
          <a:bodyPr>
            <a:normAutofit fontScale="85000" lnSpcReduction="10000"/>
          </a:bodyPr>
          <a:lstStyle/>
          <a:p>
            <a:r>
              <a:rPr lang="en-AU" dirty="0"/>
              <a:t>Enable us to walk in light</a:t>
            </a:r>
          </a:p>
          <a:p>
            <a:pPr marL="0" indent="0">
              <a:buNone/>
            </a:pPr>
            <a:r>
              <a:rPr lang="en-AU" dirty="0"/>
              <a:t>Col 1:13-14 - </a:t>
            </a:r>
            <a:r>
              <a:rPr lang="en-AU" i="1" dirty="0"/>
              <a:t>He has delivered us from the power of darkness and conveyed us into the kingdom of the Son of His love, in whom we have redemption through His blood, the forgiveness of sins.</a:t>
            </a:r>
          </a:p>
          <a:p>
            <a:pPr marL="0" indent="0">
              <a:buNone/>
            </a:pPr>
            <a:endParaRPr lang="en-AU" sz="900" i="1" dirty="0"/>
          </a:p>
          <a:p>
            <a:r>
              <a:rPr lang="en-AU" dirty="0"/>
              <a:t>Enables us to walk in the Spirit</a:t>
            </a:r>
          </a:p>
          <a:p>
            <a:pPr marL="0" indent="0">
              <a:buNone/>
            </a:pPr>
            <a:r>
              <a:rPr lang="en-AU" i="1" dirty="0"/>
              <a:t>Gal 5:22-25 - But the fruit of the Spirit is love, joy, peace, longsuffering, kindness, goodness, faithfulness, gentleness, self-control. Against such there is no law. And those who are Christ’s have crucified the flesh with its passions and desires. If we live in the Spirit, let us also walk in the Spirit.</a:t>
            </a:r>
          </a:p>
          <a:p>
            <a:pPr marL="0" indent="0">
              <a:buNone/>
            </a:pPr>
            <a:endParaRPr lang="en-AU" sz="1200" i="1" dirty="0"/>
          </a:p>
        </p:txBody>
      </p:sp>
    </p:spTree>
    <p:extLst>
      <p:ext uri="{BB962C8B-B14F-4D97-AF65-F5344CB8AC3E}">
        <p14:creationId xmlns:p14="http://schemas.microsoft.com/office/powerpoint/2010/main" val="35832387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0"/>
            <a:ext cx="8964488" cy="1052736"/>
          </a:xfrm>
        </p:spPr>
        <p:txBody>
          <a:bodyPr/>
          <a:lstStyle/>
          <a:p>
            <a:r>
              <a:rPr lang="en-AU" sz="3600" dirty="0"/>
              <a:t>We are saved into His family (body)</a:t>
            </a:r>
          </a:p>
        </p:txBody>
      </p:sp>
      <p:sp>
        <p:nvSpPr>
          <p:cNvPr id="3" name="Content Placeholder 2"/>
          <p:cNvSpPr>
            <a:spLocks noGrp="1"/>
          </p:cNvSpPr>
          <p:nvPr>
            <p:ph idx="1"/>
          </p:nvPr>
        </p:nvSpPr>
        <p:spPr/>
        <p:txBody>
          <a:bodyPr>
            <a:normAutofit/>
          </a:bodyPr>
          <a:lstStyle/>
          <a:p>
            <a:pPr marL="0" indent="0">
              <a:buNone/>
            </a:pPr>
            <a:r>
              <a:rPr lang="en-AU" i="1" dirty="0"/>
              <a:t>1 </a:t>
            </a:r>
            <a:r>
              <a:rPr lang="en-AU" i="1" dirty="0" err="1"/>
              <a:t>Cor</a:t>
            </a:r>
            <a:r>
              <a:rPr lang="en-AU" i="1" dirty="0"/>
              <a:t> 12 :13 - For as the body is one and has many members, but all the members of that one body, being many, are one body, so also is Christ. For by one Spirit we were all baptized into one body—whether Jews or Greeks, whether slaves or free—and have all been made to drink into one Spirit.</a:t>
            </a:r>
          </a:p>
        </p:txBody>
      </p:sp>
    </p:spTree>
    <p:extLst>
      <p:ext uri="{BB962C8B-B14F-4D97-AF65-F5344CB8AC3E}">
        <p14:creationId xmlns:p14="http://schemas.microsoft.com/office/powerpoint/2010/main" val="31782329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400" dirty="0"/>
              <a:t>2) Know God as our Father who protects</a:t>
            </a:r>
          </a:p>
        </p:txBody>
      </p:sp>
      <p:sp>
        <p:nvSpPr>
          <p:cNvPr id="3" name="Content Placeholder 2"/>
          <p:cNvSpPr>
            <a:spLocks noGrp="1"/>
          </p:cNvSpPr>
          <p:nvPr>
            <p:ph idx="1"/>
          </p:nvPr>
        </p:nvSpPr>
        <p:spPr/>
        <p:txBody>
          <a:bodyPr>
            <a:normAutofit/>
          </a:bodyPr>
          <a:lstStyle/>
          <a:p>
            <a:pPr marL="0" indent="0">
              <a:buNone/>
            </a:pPr>
            <a:r>
              <a:rPr lang="en-AU" sz="2800" dirty="0"/>
              <a:t>1 Sam 17:37  - Moreover David said, “The Lord, who delivered me from the paw of the lion and from the paw of the bear, He will deliver me from the hand of this Philistine.”</a:t>
            </a:r>
          </a:p>
          <a:p>
            <a:pPr marL="0" indent="0">
              <a:buNone/>
            </a:pPr>
            <a:endParaRPr lang="en-AU" sz="1400" dirty="0"/>
          </a:p>
          <a:p>
            <a:pPr marL="0" indent="0">
              <a:buNone/>
            </a:pPr>
            <a:r>
              <a:rPr lang="en-AU" sz="2800" dirty="0"/>
              <a:t>Ps 138:7  Though I walk in the midst of trouble, you preserve my life; you stretch out your hand against the wrath of my enemies, and your right hand delivers me.</a:t>
            </a:r>
          </a:p>
          <a:p>
            <a:pPr marL="0" indent="0">
              <a:buNone/>
            </a:pPr>
            <a:endParaRPr lang="en-AU" sz="1000" dirty="0"/>
          </a:p>
          <a:p>
            <a:pPr marL="0" indent="0">
              <a:buNone/>
            </a:pPr>
            <a:r>
              <a:rPr lang="en-AU" sz="2800" b="1" dirty="0"/>
              <a:t>1Jn 5:18, 2Tim 4:18, Isa 41:10</a:t>
            </a:r>
            <a:endParaRPr lang="en-AU" sz="2800" dirty="0"/>
          </a:p>
        </p:txBody>
      </p:sp>
    </p:spTree>
    <p:extLst>
      <p:ext uri="{BB962C8B-B14F-4D97-AF65-F5344CB8AC3E}">
        <p14:creationId xmlns:p14="http://schemas.microsoft.com/office/powerpoint/2010/main" val="24380588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400" dirty="0"/>
              <a:t>2) Know God as our Father who provides</a:t>
            </a:r>
          </a:p>
        </p:txBody>
      </p:sp>
      <p:sp>
        <p:nvSpPr>
          <p:cNvPr id="3" name="Content Placeholder 2"/>
          <p:cNvSpPr>
            <a:spLocks noGrp="1"/>
          </p:cNvSpPr>
          <p:nvPr>
            <p:ph idx="1"/>
          </p:nvPr>
        </p:nvSpPr>
        <p:spPr/>
        <p:txBody>
          <a:bodyPr>
            <a:normAutofit/>
          </a:bodyPr>
          <a:lstStyle/>
          <a:p>
            <a:pPr marL="0" indent="0">
              <a:buNone/>
            </a:pPr>
            <a:r>
              <a:rPr lang="en-AU" sz="2800" i="1" dirty="0" err="1"/>
              <a:t>Eph</a:t>
            </a:r>
            <a:r>
              <a:rPr lang="en-AU" sz="2800" i="1" dirty="0"/>
              <a:t> 1:11 - In him we have obtained an inheritance, having been predestined according to the purpose of him who works all things according to the counsel of his will.</a:t>
            </a:r>
          </a:p>
          <a:p>
            <a:pPr marL="0" indent="0">
              <a:buNone/>
            </a:pPr>
            <a:endParaRPr lang="en-AU" sz="1000" i="1" dirty="0"/>
          </a:p>
          <a:p>
            <a:pPr marL="0" indent="0">
              <a:buNone/>
            </a:pPr>
            <a:r>
              <a:rPr lang="en-AU" sz="2800" i="1" dirty="0"/>
              <a:t>Lk 12:32 - Do not be afraid, little flock, for your Father has been pleased to give you the kingdom.</a:t>
            </a:r>
          </a:p>
          <a:p>
            <a:pPr marL="0" indent="0">
              <a:buNone/>
            </a:pPr>
            <a:endParaRPr lang="en-AU" sz="1000" i="1" dirty="0"/>
          </a:p>
          <a:p>
            <a:pPr marL="0" indent="0">
              <a:buNone/>
            </a:pPr>
            <a:r>
              <a:rPr lang="en-AU" sz="2800" i="1" dirty="0"/>
              <a:t>Matt 6:26 - Look at the birds of the air; they do not sow or reap or store away in barns, and yet your heavenly Father feeds them. Are you not much more valuable than they?</a:t>
            </a:r>
          </a:p>
        </p:txBody>
      </p:sp>
    </p:spTree>
    <p:extLst>
      <p:ext uri="{BB962C8B-B14F-4D97-AF65-F5344CB8AC3E}">
        <p14:creationId xmlns:p14="http://schemas.microsoft.com/office/powerpoint/2010/main" val="11809110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400" dirty="0"/>
              <a:t>2) Know God as our Father who wants us to progress (</a:t>
            </a:r>
            <a:r>
              <a:rPr lang="en-AU" sz="3400" dirty="0" err="1"/>
              <a:t>Heb</a:t>
            </a:r>
            <a:r>
              <a:rPr lang="en-AU" sz="3400" dirty="0"/>
              <a:t> 12:5-11)</a:t>
            </a:r>
          </a:p>
        </p:txBody>
      </p:sp>
      <p:sp>
        <p:nvSpPr>
          <p:cNvPr id="3" name="Content Placeholder 2"/>
          <p:cNvSpPr>
            <a:spLocks noGrp="1"/>
          </p:cNvSpPr>
          <p:nvPr>
            <p:ph idx="1"/>
          </p:nvPr>
        </p:nvSpPr>
        <p:spPr>
          <a:xfrm>
            <a:off x="35496" y="1124744"/>
            <a:ext cx="9036496" cy="5112568"/>
          </a:xfrm>
        </p:spPr>
        <p:txBody>
          <a:bodyPr>
            <a:normAutofit/>
          </a:bodyPr>
          <a:lstStyle/>
          <a:p>
            <a:pPr marL="0" indent="0">
              <a:buNone/>
            </a:pPr>
            <a:r>
              <a:rPr lang="en-AU" sz="2800" dirty="0"/>
              <a:t>Psalm 32:8 - I will instruct you and teach you in the way you should go; I will counsel you with my eye upon you.</a:t>
            </a:r>
          </a:p>
          <a:p>
            <a:pPr marL="0" indent="0">
              <a:buNone/>
            </a:pPr>
            <a:endParaRPr lang="en-AU" sz="1000" i="1" dirty="0"/>
          </a:p>
          <a:p>
            <a:pPr marL="0" indent="0">
              <a:buNone/>
            </a:pPr>
            <a:r>
              <a:rPr lang="en-AU" sz="2800" i="1" dirty="0"/>
              <a:t>Rom 12:1-2  - I beseech you therefore, brethren, by the mercies of God, that you present your bodies a living sacrifice, holy, acceptable to God, which is your reasonable service. 2 And do not be conformed to this world, but be transformed by the renewing of your mind, that you may prove what is that good and acceptable and perfect will of God.</a:t>
            </a:r>
          </a:p>
        </p:txBody>
      </p:sp>
    </p:spTree>
    <p:extLst>
      <p:ext uri="{BB962C8B-B14F-4D97-AF65-F5344CB8AC3E}">
        <p14:creationId xmlns:p14="http://schemas.microsoft.com/office/powerpoint/2010/main" val="1027404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3) Know God as our King</a:t>
            </a:r>
          </a:p>
        </p:txBody>
      </p:sp>
      <p:sp>
        <p:nvSpPr>
          <p:cNvPr id="3" name="Content Placeholder 2"/>
          <p:cNvSpPr>
            <a:spLocks noGrp="1"/>
          </p:cNvSpPr>
          <p:nvPr>
            <p:ph idx="1"/>
          </p:nvPr>
        </p:nvSpPr>
        <p:spPr/>
        <p:txBody>
          <a:bodyPr/>
          <a:lstStyle/>
          <a:p>
            <a:r>
              <a:rPr lang="en-AU" dirty="0"/>
              <a:t>He wants us to be “kings &amp; priests” </a:t>
            </a:r>
            <a:br>
              <a:rPr lang="en-AU" dirty="0"/>
            </a:br>
            <a:r>
              <a:rPr lang="en-AU" dirty="0"/>
              <a:t>- Rule and reign together</a:t>
            </a:r>
          </a:p>
          <a:p>
            <a:pPr marL="0" indent="0">
              <a:buNone/>
            </a:pPr>
            <a:r>
              <a:rPr lang="en-AU" sz="2800" dirty="0"/>
              <a:t>Rev 5:10 - And have made us kings and priests to our God; And we shall reign on the earth.</a:t>
            </a:r>
          </a:p>
          <a:p>
            <a:pPr marL="0" indent="0">
              <a:buNone/>
            </a:pPr>
            <a:endParaRPr lang="en-AU" sz="1000" dirty="0"/>
          </a:p>
          <a:p>
            <a:pPr marL="0" indent="0">
              <a:buNone/>
            </a:pPr>
            <a:r>
              <a:rPr lang="en-AU" sz="2800" dirty="0" err="1"/>
              <a:t>Eph</a:t>
            </a:r>
            <a:r>
              <a:rPr lang="en-AU" sz="2800" dirty="0"/>
              <a:t> 2:6 - and raised us up with him and seated us with him in the heavenly places in Christ Jesus</a:t>
            </a:r>
          </a:p>
          <a:p>
            <a:pPr marL="0" indent="0">
              <a:buNone/>
            </a:pPr>
            <a:endParaRPr lang="en-AU" sz="2800" dirty="0"/>
          </a:p>
        </p:txBody>
      </p:sp>
    </p:spTree>
    <p:extLst>
      <p:ext uri="{BB962C8B-B14F-4D97-AF65-F5344CB8AC3E}">
        <p14:creationId xmlns:p14="http://schemas.microsoft.com/office/powerpoint/2010/main" val="30231081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Conclusion</a:t>
            </a:r>
          </a:p>
        </p:txBody>
      </p:sp>
      <p:sp>
        <p:nvSpPr>
          <p:cNvPr id="3" name="Content Placeholder 2"/>
          <p:cNvSpPr>
            <a:spLocks noGrp="1"/>
          </p:cNvSpPr>
          <p:nvPr>
            <p:ph idx="1"/>
          </p:nvPr>
        </p:nvSpPr>
        <p:spPr/>
        <p:txBody>
          <a:bodyPr/>
          <a:lstStyle/>
          <a:p>
            <a:pPr lvl="0"/>
            <a:r>
              <a:rPr lang="en-AU" sz="2800" dirty="0"/>
              <a:t>After knowing more and more about who our Father in heaven is, we begin to know more about ourselves as sons.</a:t>
            </a:r>
          </a:p>
          <a:p>
            <a:pPr lvl="0"/>
            <a:r>
              <a:rPr lang="en-AU" sz="2800" dirty="0"/>
              <a:t>Everything we receive as a son, the ultimate purpose is to make the Father known</a:t>
            </a:r>
            <a:br>
              <a:rPr lang="en-AU" sz="2800" dirty="0"/>
            </a:br>
            <a:r>
              <a:rPr lang="en-AU" sz="2400" b="1" i="1" dirty="0"/>
              <a:t>John 17:26 - </a:t>
            </a:r>
            <a:r>
              <a:rPr lang="en-AU" sz="2400" i="1" dirty="0"/>
              <a:t>I made known to them your name, and I will continue to make it known, that the love with which you have loved me may be in them, and I in them.</a:t>
            </a:r>
          </a:p>
          <a:p>
            <a:pPr lvl="0"/>
            <a:endParaRPr lang="en-AU" sz="1000" i="1" dirty="0"/>
          </a:p>
          <a:p>
            <a:r>
              <a:rPr lang="en-AU" sz="2400" b="1" i="1" dirty="0" err="1"/>
              <a:t>Jn</a:t>
            </a:r>
            <a:r>
              <a:rPr lang="en-AU" sz="2400" b="1" i="1" dirty="0"/>
              <a:t> 1:18</a:t>
            </a:r>
            <a:r>
              <a:rPr lang="en-AU" sz="2400" b="1" i="1" baseline="30000" dirty="0"/>
              <a:t> </a:t>
            </a:r>
            <a:r>
              <a:rPr lang="en-AU" sz="2400" i="1" dirty="0"/>
              <a:t>No one has ever seen God; the only God, who is at the Father's side, he has made him known</a:t>
            </a:r>
          </a:p>
          <a:p>
            <a:endParaRPr lang="en-AU" dirty="0"/>
          </a:p>
        </p:txBody>
      </p:sp>
    </p:spTree>
    <p:extLst>
      <p:ext uri="{BB962C8B-B14F-4D97-AF65-F5344CB8AC3E}">
        <p14:creationId xmlns:p14="http://schemas.microsoft.com/office/powerpoint/2010/main" val="5771108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4943</TotalTime>
  <Words>847</Words>
  <Application>Microsoft Office PowerPoint</Application>
  <PresentationFormat>On-screen Show (4:3)</PresentationFormat>
  <Paragraphs>94</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맑은 고딕</vt:lpstr>
      <vt:lpstr>Arial</vt:lpstr>
      <vt:lpstr>Arial Rounded MT Bold</vt:lpstr>
      <vt:lpstr>Calibri</vt:lpstr>
      <vt:lpstr>Century Gothic</vt:lpstr>
      <vt:lpstr>Office Theme</vt:lpstr>
      <vt:lpstr>Sons of God: Knowing Him as our Father</vt:lpstr>
      <vt:lpstr>Gal 4:1-9</vt:lpstr>
      <vt:lpstr>PowerPoint Presentation</vt:lpstr>
      <vt:lpstr>Do we know Him outwardly (flesh) or know Him inwardly (Spirit)?</vt:lpstr>
      <vt:lpstr>Acts 13:22</vt:lpstr>
      <vt:lpstr>Know God as our:</vt:lpstr>
      <vt:lpstr>PowerPoint Presentation</vt:lpstr>
      <vt:lpstr>1) Know God as our Saviour</vt:lpstr>
      <vt:lpstr>We are saved into His Kingdom</vt:lpstr>
      <vt:lpstr>We are saved into His family (body)</vt:lpstr>
      <vt:lpstr>2) Know God as our Father who protects</vt:lpstr>
      <vt:lpstr>2) Know God as our Father who provides</vt:lpstr>
      <vt:lpstr>2) Know God as our Father who wants us to progress (Heb 12:5-11)</vt:lpstr>
      <vt:lpstr>3) Know God as our King</vt:lpstr>
      <vt:lpstr>Conclusion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Evangel</cp:lastModifiedBy>
  <cp:revision>135</cp:revision>
  <cp:lastPrinted>2017-03-18T23:16:31Z</cp:lastPrinted>
  <dcterms:created xsi:type="dcterms:W3CDTF">2014-04-01T16:35:38Z</dcterms:created>
  <dcterms:modified xsi:type="dcterms:W3CDTF">2017-03-19T00:20:11Z</dcterms:modified>
</cp:coreProperties>
</file>